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6" r:id="rId6"/>
  </p:sldIdLst>
  <p:sldSz cx="21599525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4" userDrawn="1">
          <p15:clr>
            <a:srgbClr val="A4A3A4"/>
          </p15:clr>
        </p15:guide>
        <p15:guide id="2" pos="127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25" d="100"/>
          <a:sy n="25" d="100"/>
        </p:scale>
        <p:origin x="3160" y="200"/>
      </p:cViewPr>
      <p:guideLst>
        <p:guide orient="horz" pos="10204"/>
        <p:guide pos="127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302386"/>
            <a:ext cx="18359596" cy="112797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7017128"/>
            <a:ext cx="16199644" cy="7822326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54C7-69D4-4488-8355-F8AEF2E9C423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E3AD-AA5D-4338-A7E9-7A87157B8703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F4E9A59-5942-4581-B68D-FDB6DC321C44}"/>
              </a:ext>
            </a:extLst>
          </p:cNvPr>
          <p:cNvSpPr/>
          <p:nvPr userDrawn="1"/>
        </p:nvSpPr>
        <p:spPr>
          <a:xfrm>
            <a:off x="-1" y="31753269"/>
            <a:ext cx="21599525" cy="646019"/>
          </a:xfrm>
          <a:prstGeom prst="rect">
            <a:avLst/>
          </a:prstGeom>
          <a:solidFill>
            <a:srgbClr val="4E12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sz="2799" b="1" dirty="0">
                <a:solidFill>
                  <a:schemeClr val="tx2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VII CONGRESSO DE INOVAÇÃO, ENSINO, PESQUISA E EXTENSÃO – VII CIEPE NEWTON – 2024</a:t>
            </a:r>
          </a:p>
        </p:txBody>
      </p:sp>
    </p:spTree>
    <p:extLst>
      <p:ext uri="{BB962C8B-B14F-4D97-AF65-F5344CB8AC3E}">
        <p14:creationId xmlns:p14="http://schemas.microsoft.com/office/powerpoint/2010/main" val="8807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54C7-69D4-4488-8355-F8AEF2E9C423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E3AD-AA5D-4338-A7E9-7A87157B87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8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724962"/>
            <a:ext cx="4657398" cy="2745689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724962"/>
            <a:ext cx="13702199" cy="27456899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54C7-69D4-4488-8355-F8AEF2E9C423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E3AD-AA5D-4338-A7E9-7A87157B87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1836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968" y="8680228"/>
            <a:ext cx="18629590" cy="2055705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54C7-69D4-4488-8355-F8AEF2E9C423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E3AD-AA5D-4338-A7E9-7A87157B87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040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077332"/>
            <a:ext cx="18629590" cy="1347720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1682033"/>
            <a:ext cx="18629590" cy="7087342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54C7-69D4-4488-8355-F8AEF2E9C423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E3AD-AA5D-4338-A7E9-7A87157B87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132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8624810"/>
            <a:ext cx="9179798" cy="2055705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8624810"/>
            <a:ext cx="9179798" cy="2055705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54C7-69D4-4488-8355-F8AEF2E9C423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E3AD-AA5D-4338-A7E9-7A87157B87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50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724969"/>
            <a:ext cx="18629590" cy="626236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942328"/>
            <a:ext cx="9137610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834740"/>
            <a:ext cx="9137610" cy="174071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942328"/>
            <a:ext cx="9182611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834740"/>
            <a:ext cx="9182611" cy="174071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54C7-69D4-4488-8355-F8AEF2E9C423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E3AD-AA5D-4338-A7E9-7A87157B87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683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54C7-69D4-4488-8355-F8AEF2E9C423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E3AD-AA5D-4338-A7E9-7A87157B87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7913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54C7-69D4-4488-8355-F8AEF2E9C423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E3AD-AA5D-4338-A7E9-7A87157B87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1986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664905"/>
            <a:ext cx="10934760" cy="23024494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54C7-69D4-4488-8355-F8AEF2E9C423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E3AD-AA5D-4338-A7E9-7A87157B87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6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664905"/>
            <a:ext cx="10934760" cy="23024494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54C7-69D4-4488-8355-F8AEF2E9C423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E3AD-AA5D-4338-A7E9-7A87157B87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405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B54C7-69D4-4488-8355-F8AEF2E9C423}" type="datetimeFigureOut">
              <a:rPr lang="pt-BR" smtClean="0"/>
              <a:t>28/10/2024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9E3AD-AA5D-4338-A7E9-7A87157B8703}" type="slidenum">
              <a:rPr lang="pt-BR" smtClean="0"/>
              <a:t>‹nº›</a:t>
            </a:fld>
            <a:endParaRPr lang="pt-BR"/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E9AAA66D-C314-40EA-A566-14AEC7BD62C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521578" y="917640"/>
            <a:ext cx="3294675" cy="1724962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E69646A0-1396-FDC6-D7CE-569EDD70B6DB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" y="1151288"/>
            <a:ext cx="3839528" cy="1555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54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4">
            <a:extLst>
              <a:ext uri="{FF2B5EF4-FFF2-40B4-BE49-F238E27FC236}">
                <a16:creationId xmlns:a16="http://schemas.microsoft.com/office/drawing/2014/main" id="{33AC3E02-81BC-4F5B-91E1-F3BFFD905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1" y="1128615"/>
            <a:ext cx="12021098" cy="2268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2222" tIns="26110" rIns="52222" bIns="26110">
            <a:spAutoFit/>
          </a:bodyPr>
          <a:lstStyle/>
          <a:p>
            <a:pPr algn="ctr" defTabSz="2506996">
              <a:spcBef>
                <a:spcPts val="0"/>
              </a:spcBef>
              <a:spcAft>
                <a:spcPts val="0"/>
              </a:spcAft>
            </a:pPr>
            <a:r>
              <a:rPr lang="en-US" sz="4800" b="1" dirty="0">
                <a:latin typeface="Calibri" pitchFamily="34" charset="0"/>
              </a:rPr>
              <a:t>TÍTULO</a:t>
            </a:r>
          </a:p>
          <a:p>
            <a:pPr algn="ctr" defTabSz="2506996">
              <a:spcBef>
                <a:spcPts val="0"/>
              </a:spcBef>
              <a:spcAft>
                <a:spcPts val="0"/>
              </a:spcAft>
            </a:pPr>
            <a:r>
              <a:rPr lang="en-US" sz="4800" b="1" dirty="0">
                <a:latin typeface="Calibri" pitchFamily="34" charset="0"/>
              </a:rPr>
              <a:t>FONTE CALIBRI, TAMANHO 48, LETRAS MAIÚSCULAS, NEGRITO, COR PRETA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86C49937-57CD-424F-A043-6E3AFE9E3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4693" y="3914915"/>
            <a:ext cx="17451051" cy="1914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2222" tIns="26110" rIns="52222" bIns="2611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Nome completo do autor </a:t>
            </a:r>
            <a:r>
              <a:rPr lang="pt-BR" sz="3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; Nome completo do autor </a:t>
            </a:r>
            <a:r>
              <a:rPr lang="pt-BR" sz="3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; Nome completo do autor </a:t>
            </a:r>
            <a:r>
              <a:rPr lang="pt-BR" sz="3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; Nome completo do autor </a:t>
            </a:r>
            <a:r>
              <a:rPr lang="pt-BR" sz="3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Nome completo do autor </a:t>
            </a:r>
            <a:r>
              <a:rPr lang="pt-BR" sz="3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; Nome completo do autor </a:t>
            </a:r>
            <a:r>
              <a:rPr lang="pt-BR" sz="3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 ; Nome completo do autor </a:t>
            </a:r>
            <a:r>
              <a:rPr lang="pt-BR" sz="3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600"/>
              </a:spcBef>
              <a:spcAft>
                <a:spcPts val="1199"/>
              </a:spcAft>
            </a:pPr>
            <a:r>
              <a:rPr lang="pt-BR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Instituição do autor, cidade/Estado; </a:t>
            </a:r>
            <a:r>
              <a:rPr lang="pt-BR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 Instituição do autor, cidade/Estado;</a:t>
            </a:r>
          </a:p>
        </p:txBody>
      </p:sp>
    </p:spTree>
    <p:extLst>
      <p:ext uri="{BB962C8B-B14F-4D97-AF65-F5344CB8AC3E}">
        <p14:creationId xmlns:p14="http://schemas.microsoft.com/office/powerpoint/2010/main" val="36655272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80FC115BE303548B8E822392C0DBCDB" ma:contentTypeVersion="16" ma:contentTypeDescription="Crie um novo documento." ma:contentTypeScope="" ma:versionID="acef6dbd50dd3d576c12ce99ae5fa03b">
  <xsd:schema xmlns:xsd="http://www.w3.org/2001/XMLSchema" xmlns:xs="http://www.w3.org/2001/XMLSchema" xmlns:p="http://schemas.microsoft.com/office/2006/metadata/properties" xmlns:ns2="547bf99a-6a65-4f8f-a5af-12e3cbff770c" xmlns:ns3="1fc08785-99a9-450a-8f10-48d3761ccfba" targetNamespace="http://schemas.microsoft.com/office/2006/metadata/properties" ma:root="true" ma:fieldsID="e0555217ab97a0b87e01bb98d169755c" ns2:_="" ns3:_="">
    <xsd:import namespace="547bf99a-6a65-4f8f-a5af-12e3cbff770c"/>
    <xsd:import namespace="1fc08785-99a9-450a-8f10-48d3761ccfb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bf99a-6a65-4f8f-a5af-12e3cbff77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a ID do Documento" ma:description="O valor da ID do documento atribuída a este item." ma:internalName="_dlc_DocId" ma:readOnly="true">
      <xsd:simpleType>
        <xsd:restriction base="dms:Text"/>
      </xsd:simpleType>
    </xsd:element>
    <xsd:element name="_dlc_DocIdUrl" ma:index="9" nillable="true" ma:displayName="ID do Documento" ma:description="Link permanente par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9" nillable="true" ma:displayName="Taxonomy Catch All Column" ma:hidden="true" ma:list="{7989e576-36fe-4d19-8200-d7fc4263c822}" ma:internalName="TaxCatchAll" ma:showField="CatchAllData" ma:web="547bf99a-6a65-4f8f-a5af-12e3cbff77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08785-99a9-450a-8f10-48d3761ccf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Marcações de imagem" ma:readOnly="false" ma:fieldId="{5cf76f15-5ced-4ddc-b409-7134ff3c332f}" ma:taxonomyMulti="true" ma:sspId="2b1b9c41-6b39-4970-b576-704277bc69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fc08785-99a9-450a-8f10-48d3761ccfba">
      <Terms xmlns="http://schemas.microsoft.com/office/infopath/2007/PartnerControls"/>
    </lcf76f155ced4ddcb4097134ff3c332f>
    <TaxCatchAll xmlns="547bf99a-6a65-4f8f-a5af-12e3cbff770c" xsi:nil="true"/>
    <_dlc_DocId xmlns="547bf99a-6a65-4f8f-a5af-12e3cbff770c">275H4PWWUTNX-1901936956-6940</_dlc_DocId>
    <_dlc_DocIdUrl xmlns="547bf99a-6a65-4f8f-a5af-12e3cbff770c">
      <Url>https://newtonpaiva.sharepoint.com/sites/extensao/_layouts/15/DocIdRedir.aspx?ID=275H4PWWUTNX-1901936956-6940</Url>
      <Description>275H4PWWUTNX-1901936956-6940</Description>
    </_dlc_DocIdUrl>
  </documentManagement>
</p:properties>
</file>

<file path=customXml/itemProps1.xml><?xml version="1.0" encoding="utf-8"?>
<ds:datastoreItem xmlns:ds="http://schemas.openxmlformats.org/officeDocument/2006/customXml" ds:itemID="{8A1D91CF-0D1B-48F6-B62B-D51B453C81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7bf99a-6a65-4f8f-a5af-12e3cbff770c"/>
    <ds:schemaRef ds:uri="1fc08785-99a9-450a-8f10-48d3761c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2CDFB1-2889-440E-BBB7-4E7ED740A72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4D6734D6-99B2-40A6-A6BD-D02658F600F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5DE29E0-06F0-442E-B290-40733E257DCC}">
  <ds:schemaRefs>
    <ds:schemaRef ds:uri="http://schemas.microsoft.com/office/2006/metadata/properties"/>
    <ds:schemaRef ds:uri="http://schemas.microsoft.com/office/infopath/2007/PartnerControls"/>
    <ds:schemaRef ds:uri="1fc08785-99a9-450a-8f10-48d3761ccfba"/>
    <ds:schemaRef ds:uri="547bf99a-6a65-4f8f-a5af-12e3cbff770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73</Words>
  <Application>Microsoft Macintosh PowerPoint</Application>
  <PresentationFormat>Personalizar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 DIAS CARNEIRO</dc:creator>
  <cp:lastModifiedBy>Gabriela Guimaraes Machado</cp:lastModifiedBy>
  <cp:revision>10</cp:revision>
  <dcterms:created xsi:type="dcterms:W3CDTF">2023-10-19T18:54:31Z</dcterms:created>
  <dcterms:modified xsi:type="dcterms:W3CDTF">2024-10-28T16:54:47Z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0x010100C80FC115BE303548B8E822392C0DBCDB</vt:lpwstr>
  </property>
  <property fmtid="{D5CDD505-2E9C-101B-9397-08002B2CF9AE}" pid="3" name="_dlc_DocIdItemGuid">
    <vt:lpwstr>fd6ed74d-c9fc-48c9-9189-3983bfc896ad</vt:lpwstr>
  </property>
  <property fmtid="{D5CDD505-2E9C-101B-9397-08002B2CF9AE}" pid="4" name="MediaServiceImageTags">
    <vt:lpwstr/>
  </property>
</Properties>
</file>