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</p:sldIdLst>
  <p:sldSz cx="215995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27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>
        <p:scale>
          <a:sx n="60" d="100"/>
          <a:sy n="60" d="100"/>
        </p:scale>
        <p:origin x="792" y="-312"/>
      </p:cViewPr>
      <p:guideLst>
        <p:guide orient="horz" pos="10204"/>
        <p:guide pos="127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54C7-69D4-4488-8355-F8AEF2E9C423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E3AD-AA5D-4338-A7E9-7A87157B870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F4E9A59-5942-4581-B68D-FDB6DC321C44}"/>
              </a:ext>
            </a:extLst>
          </p:cNvPr>
          <p:cNvSpPr/>
          <p:nvPr userDrawn="1"/>
        </p:nvSpPr>
        <p:spPr>
          <a:xfrm>
            <a:off x="-1" y="31753269"/>
            <a:ext cx="21599525" cy="646019"/>
          </a:xfrm>
          <a:prstGeom prst="rect">
            <a:avLst/>
          </a:prstGeom>
          <a:solidFill>
            <a:srgbClr val="4E1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sz="2799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 CONGRESSO DE INOVAÇÃO, ENSINO, PESQUISA E EXTENSÃO – VII CIEPE NEWTON – 2024</a:t>
            </a:r>
          </a:p>
        </p:txBody>
      </p:sp>
    </p:spTree>
    <p:extLst>
      <p:ext uri="{BB962C8B-B14F-4D97-AF65-F5344CB8AC3E}">
        <p14:creationId xmlns:p14="http://schemas.microsoft.com/office/powerpoint/2010/main" val="8807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54C7-69D4-4488-8355-F8AEF2E9C423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E3AD-AA5D-4338-A7E9-7A87157B8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8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54C7-69D4-4488-8355-F8AEF2E9C423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E3AD-AA5D-4338-A7E9-7A87157B8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183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968" y="8680228"/>
            <a:ext cx="18629590" cy="205570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54C7-69D4-4488-8355-F8AEF2E9C423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E3AD-AA5D-4338-A7E9-7A87157B8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040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54C7-69D4-4488-8355-F8AEF2E9C423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E3AD-AA5D-4338-A7E9-7A87157B8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32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54C7-69D4-4488-8355-F8AEF2E9C423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E3AD-AA5D-4338-A7E9-7A87157B8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50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54C7-69D4-4488-8355-F8AEF2E9C423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E3AD-AA5D-4338-A7E9-7A87157B8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83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54C7-69D4-4488-8355-F8AEF2E9C423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E3AD-AA5D-4338-A7E9-7A87157B8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91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54C7-69D4-4488-8355-F8AEF2E9C423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E3AD-AA5D-4338-A7E9-7A87157B8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986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54C7-69D4-4488-8355-F8AEF2E9C423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E3AD-AA5D-4338-A7E9-7A87157B8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6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B54C7-69D4-4488-8355-F8AEF2E9C423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9E3AD-AA5D-4338-A7E9-7A87157B87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540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B54C7-69D4-4488-8355-F8AEF2E9C423}" type="datetimeFigureOut">
              <a:rPr lang="pt-BR" smtClean="0"/>
              <a:t>28/10/2024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9E3AD-AA5D-4338-A7E9-7A87157B8703}" type="slidenum">
              <a:rPr lang="pt-BR" smtClean="0"/>
              <a:t>‹nº›</a:t>
            </a:fld>
            <a:endParaRPr lang="pt-BR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E9AAA66D-C314-40EA-A566-14AEC7BD62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1578" y="917640"/>
            <a:ext cx="3294675" cy="172496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3AC0353-E760-CE29-C9EA-F26347BE804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2" y="1151288"/>
            <a:ext cx="3839528" cy="155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4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4">
            <a:extLst>
              <a:ext uri="{FF2B5EF4-FFF2-40B4-BE49-F238E27FC236}">
                <a16:creationId xmlns:a16="http://schemas.microsoft.com/office/drawing/2014/main" id="{33AC3E02-81BC-4F5B-91E1-F3BFFD905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1128615"/>
            <a:ext cx="12021098" cy="2268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2222" tIns="26110" rIns="52222" bIns="26110">
            <a:spAutoFit/>
          </a:bodyPr>
          <a:lstStyle/>
          <a:p>
            <a:pPr algn="ctr" defTabSz="2506996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Calibri" pitchFamily="34" charset="0"/>
              </a:rPr>
              <a:t>TÍTULO</a:t>
            </a:r>
          </a:p>
          <a:p>
            <a:pPr algn="ctr" defTabSz="2506996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latin typeface="Calibri" pitchFamily="34" charset="0"/>
              </a:rPr>
              <a:t>FONTE CALIBRI, TAMANHO 48, LETRAS MAIÚSCULAS, NEGRITO, COR PRETA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6C49937-57CD-424F-A043-6E3AFE9E3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693" y="3914915"/>
            <a:ext cx="17451051" cy="191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2222" tIns="26110" rIns="52222" bIns="26110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Nome completo do autor </a:t>
            </a:r>
            <a:r>
              <a:rPr lang="pt-BR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; Nome completo do autor </a:t>
            </a:r>
            <a:r>
              <a:rPr lang="pt-BR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; Nome completo do autor </a:t>
            </a:r>
            <a:r>
              <a:rPr lang="pt-BR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; Nome completo do autor </a:t>
            </a:r>
            <a:r>
              <a:rPr lang="pt-BR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Nome completo do autor </a:t>
            </a:r>
            <a:r>
              <a:rPr lang="pt-BR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; Nome completo do autor </a:t>
            </a:r>
            <a:r>
              <a:rPr lang="pt-BR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pt-BR" sz="3000" dirty="0">
                <a:latin typeface="Calibri" panose="020F0502020204030204" pitchFamily="34" charset="0"/>
                <a:cs typeface="Calibri" panose="020F0502020204030204" pitchFamily="34" charset="0"/>
              </a:rPr>
              <a:t> ; Nome completo do autor </a:t>
            </a:r>
            <a:r>
              <a:rPr lang="pt-BR" sz="3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  <a:p>
            <a:pPr algn="ctr">
              <a:spcBef>
                <a:spcPts val="600"/>
              </a:spcBef>
              <a:spcAft>
                <a:spcPts val="0"/>
              </a:spcAft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600"/>
              </a:spcBef>
              <a:spcAft>
                <a:spcPts val="1199"/>
              </a:spcAft>
            </a:pPr>
            <a:r>
              <a:rPr lang="pt-BR" sz="2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Instituição do autor, cidade/Estado; </a:t>
            </a:r>
            <a:r>
              <a:rPr lang="pt-BR" sz="2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600" dirty="0">
                <a:latin typeface="Calibri" panose="020F0502020204030204" pitchFamily="34" charset="0"/>
                <a:cs typeface="Calibri" panose="020F0502020204030204" pitchFamily="34" charset="0"/>
              </a:rPr>
              <a:t> Instituição do autor, cidade/Estado;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7F7202A0-7C35-4C2C-9A58-A7804AFD0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31" y="7777327"/>
            <a:ext cx="9149872" cy="568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2222" tIns="26110" rIns="52222" bIns="26110">
            <a:spAutoFit/>
          </a:bodyPr>
          <a:lstStyle/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3000" dirty="0">
                <a:latin typeface="Calibri" pitchFamily="34" charset="0"/>
              </a:rPr>
              <a:t>O pôster deve ser preparado em um único slide contemplando o conteúdo do resumo submetido e será exibido em formato horizontal. O slide deve ter o tamanho 60x90cm (LxA), com fundo branco. No momento da apresentação você pode dar um zoom na parte que está sendo evidenciada.. O pôster deve conter introdução, objetivos, materiais e métodos, resultados e discussões e conclusões. Caso seja trabalho inicial ou demais atividades acadêmicas colocar as  perspectivas acerca do assunto. Para mostrar os resultados poderão ser usados gráficos, figuras, fotos e tabelas. </a:t>
            </a:r>
          </a:p>
          <a:p>
            <a:pPr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pt-BR" sz="3000" dirty="0">
                <a:latin typeface="Calibri" pitchFamily="34" charset="0"/>
              </a:rPr>
              <a:t>Neste tópico deve ser abordado o escopo do trabalho.</a:t>
            </a:r>
          </a:p>
        </p:txBody>
      </p:sp>
      <p:sp>
        <p:nvSpPr>
          <p:cNvPr id="9" name="Text Box 42">
            <a:extLst>
              <a:ext uri="{FF2B5EF4-FFF2-40B4-BE49-F238E27FC236}">
                <a16:creationId xmlns:a16="http://schemas.microsoft.com/office/drawing/2014/main" id="{ECBD249A-8BB2-4435-9AFF-D4AAA5CC8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30" y="6701584"/>
            <a:ext cx="9149873" cy="668283"/>
          </a:xfrm>
          <a:prstGeom prst="rect">
            <a:avLst/>
          </a:prstGeom>
          <a:solidFill>
            <a:srgbClr val="4E126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22" tIns="26110" rIns="52222" bIns="26110">
            <a:spAutoFit/>
          </a:bodyPr>
          <a:lstStyle/>
          <a:p>
            <a:pPr algn="ctr" defTabSz="2506996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Calibri" pitchFamily="34" charset="0"/>
              </a:rPr>
              <a:t>INTRODUÇÃO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63B4A9C-9455-41E2-98CA-37B608B9A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31" y="15700905"/>
            <a:ext cx="9149872" cy="97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2222" tIns="26110" rIns="52222" bIns="26110">
            <a:spAutoFit/>
          </a:bodyPr>
          <a:lstStyle/>
          <a:p>
            <a:pPr algn="just" eaLnBrk="1" hangingPunct="1">
              <a:defRPr/>
            </a:pPr>
            <a:r>
              <a:rPr lang="pt-BR" sz="3000" dirty="0">
                <a:latin typeface="Calibri" pitchFamily="34" charset="0"/>
              </a:rPr>
              <a:t>Nesta sessão deve-se colocar de forma sucinta os principais objetivos do trabalho ou projeto.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5EE288B0-D1DC-4507-825E-98297AF7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30" y="14675962"/>
            <a:ext cx="9149873" cy="668283"/>
          </a:xfrm>
          <a:prstGeom prst="rect">
            <a:avLst/>
          </a:prstGeom>
          <a:solidFill>
            <a:srgbClr val="4E126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22" tIns="26110" rIns="52222" bIns="26110">
            <a:spAutoFit/>
          </a:bodyPr>
          <a:lstStyle/>
          <a:p>
            <a:pPr algn="ctr" defTabSz="43183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OBJETIVOS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400BBC81-1F98-4547-8B37-A5EEB5248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6372" y="18765339"/>
            <a:ext cx="8982731" cy="236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2222" tIns="26110" rIns="52222" bIns="26110">
            <a:spAutoFit/>
          </a:bodyPr>
          <a:lstStyle/>
          <a:p>
            <a:pPr algn="just" eaLnBrk="1" hangingPunct="1">
              <a:defRPr/>
            </a:pPr>
            <a:r>
              <a:rPr lang="pt-BR" sz="3000" dirty="0">
                <a:latin typeface="Calibri" pitchFamily="34" charset="0"/>
              </a:rPr>
              <a:t>Deve ser descrita a metodologia aplicada ao trabalho com dados acerca das amostras, os materiais utilizados (questionários, instrumentos de diagnósticos, etc.) e os métodos utilizados. </a:t>
            </a:r>
          </a:p>
          <a:p>
            <a:pPr algn="just" eaLnBrk="1" hangingPunct="1">
              <a:defRPr/>
            </a:pPr>
            <a:r>
              <a:rPr lang="pt-BR" sz="3000" dirty="0">
                <a:latin typeface="Calibri" pitchFamily="34" charset="0"/>
              </a:rPr>
              <a:t>Lembre-se que esquemas são mais visuais!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5B56D5F9-D183-4209-BDCA-8E260845C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230" y="17738159"/>
            <a:ext cx="9149873" cy="668283"/>
          </a:xfrm>
          <a:prstGeom prst="rect">
            <a:avLst/>
          </a:prstGeom>
          <a:solidFill>
            <a:srgbClr val="4E126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22" tIns="26110" rIns="52222" bIns="26110">
            <a:spAutoFit/>
          </a:bodyPr>
          <a:lstStyle/>
          <a:p>
            <a:pPr algn="ctr" defTabSz="43183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MATERIAL E MÉTODOS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242ABC6-75B6-4B45-8EDC-D18BDF9EC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75" y="21935644"/>
            <a:ext cx="6337107" cy="424901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892F0572-6CF9-41E1-8561-5AD9A6F3F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26" y="26675313"/>
            <a:ext cx="8014854" cy="3553931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7248AF0-7155-4ABF-A693-F28B66A21FFA}"/>
              </a:ext>
            </a:extLst>
          </p:cNvPr>
          <p:cNvSpPr txBox="1"/>
          <p:nvPr/>
        </p:nvSpPr>
        <p:spPr>
          <a:xfrm>
            <a:off x="11376356" y="7855897"/>
            <a:ext cx="89297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Calibri" pitchFamily="34" charset="0"/>
              </a:rPr>
              <a:t>Nesta seção devem ser apresentados os principais resultados obtidos no estudos, discutindo os dados. Aqui foram expressos em gráficos, tabelas e fotos. Os resultados podem ser divididos em tópicos para facilitar a visualização. </a:t>
            </a:r>
          </a:p>
          <a:p>
            <a:pPr algn="just"/>
            <a:r>
              <a:rPr lang="pt-BR" sz="3000" dirty="0">
                <a:latin typeface="Calibri" pitchFamily="34" charset="0"/>
              </a:rPr>
              <a:t>Caso você opte por adicionar menos elementos gráficos você pode fazer um texto mais extenso, contemplando assim os resultados de uma forma mais descritiva, menos visual. </a:t>
            </a:r>
          </a:p>
          <a:p>
            <a:pPr algn="just"/>
            <a:r>
              <a:rPr lang="pt-BR" sz="3000" dirty="0">
                <a:latin typeface="Calibri" pitchFamily="34" charset="0"/>
              </a:rPr>
              <a:t>As imagens abaixo são meramente ilustrativas e foram retiradas da internet.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E810DBB7-771A-418F-AF34-05A8E5884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0619" y="6674657"/>
            <a:ext cx="8879674" cy="668283"/>
          </a:xfrm>
          <a:prstGeom prst="rect">
            <a:avLst/>
          </a:prstGeom>
          <a:solidFill>
            <a:srgbClr val="4E126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22" tIns="26110" rIns="52222" bIns="26110">
            <a:spAutoFit/>
          </a:bodyPr>
          <a:lstStyle/>
          <a:p>
            <a:pPr algn="ctr" defTabSz="43183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RESULTADOS E DISCUSSÃO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AE2F3097-B438-455C-A7F8-90EEE88AE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618" y="14616979"/>
            <a:ext cx="2511951" cy="2265112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04759046-FC06-4826-B478-156CCFB68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180" y="14818109"/>
            <a:ext cx="2898518" cy="1728050"/>
          </a:xfrm>
          <a:prstGeom prst="rect">
            <a:avLst/>
          </a:prstGeom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9135AFE3-F74F-4061-BEFF-D094AB1CA9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1113" y="14818109"/>
            <a:ext cx="2749180" cy="1728050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2EF5D83F-A52D-4FA8-9457-A1971D2AD0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40617" y="18716609"/>
            <a:ext cx="8879675" cy="2785647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5FBA3902-B11C-4693-BA7B-7D26B2A9368D}"/>
              </a:ext>
            </a:extLst>
          </p:cNvPr>
          <p:cNvSpPr txBox="1"/>
          <p:nvPr/>
        </p:nvSpPr>
        <p:spPr>
          <a:xfrm>
            <a:off x="11429875" y="25103290"/>
            <a:ext cx="8890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Calibri" pitchFamily="34" charset="0"/>
              </a:rPr>
              <a:t>Neste tópico pode ser colocado de forma sucinta e objetiva as principais conclusões e conquistas dos trabalhos/projetos de maneira a encerrar a apresentação.</a:t>
            </a: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C69FC0F6-3EAB-44DC-B73B-F83CAD6C0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0617" y="24109734"/>
            <a:ext cx="8879674" cy="668283"/>
          </a:xfrm>
          <a:prstGeom prst="rect">
            <a:avLst/>
          </a:prstGeom>
          <a:solidFill>
            <a:srgbClr val="4E126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22" tIns="26110" rIns="52222" bIns="26110">
            <a:spAutoFit/>
          </a:bodyPr>
          <a:lstStyle/>
          <a:p>
            <a:pPr algn="ctr" defTabSz="43183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CONCLUSÃO</a:t>
            </a:r>
          </a:p>
        </p:txBody>
      </p:sp>
      <p:sp>
        <p:nvSpPr>
          <p:cNvPr id="28" name="Text Box 42">
            <a:extLst>
              <a:ext uri="{FF2B5EF4-FFF2-40B4-BE49-F238E27FC236}">
                <a16:creationId xmlns:a16="http://schemas.microsoft.com/office/drawing/2014/main" id="{7400C80C-510D-426D-989C-2117D6C87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0617" y="28425563"/>
            <a:ext cx="8890416" cy="668283"/>
          </a:xfrm>
          <a:prstGeom prst="rect">
            <a:avLst/>
          </a:prstGeom>
          <a:solidFill>
            <a:srgbClr val="4E1268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52222" tIns="26110" rIns="52222" bIns="26110">
            <a:spAutoFit/>
          </a:bodyPr>
          <a:lstStyle/>
          <a:p>
            <a:pPr algn="ctr" defTabSz="43183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REFERÊNCIAS</a:t>
            </a:r>
            <a:r>
              <a:rPr lang="pt-BR" sz="36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ED0728CF-1BBC-483D-A77A-0CC123E84480}"/>
              </a:ext>
            </a:extLst>
          </p:cNvPr>
          <p:cNvSpPr txBox="1"/>
          <p:nvPr/>
        </p:nvSpPr>
        <p:spPr>
          <a:xfrm>
            <a:off x="11390567" y="29412804"/>
            <a:ext cx="89404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>
                <a:latin typeface="Calibri" pitchFamily="34" charset="0"/>
              </a:rPr>
              <a:t>Incluir somente as que aparecerem no texto do pôster, ou as mais relevantes. </a:t>
            </a:r>
          </a:p>
        </p:txBody>
      </p:sp>
    </p:spTree>
    <p:extLst>
      <p:ext uri="{BB962C8B-B14F-4D97-AF65-F5344CB8AC3E}">
        <p14:creationId xmlns:p14="http://schemas.microsoft.com/office/powerpoint/2010/main" val="3665527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c08785-99a9-450a-8f10-48d3761ccfba">
      <Terms xmlns="http://schemas.microsoft.com/office/infopath/2007/PartnerControls"/>
    </lcf76f155ced4ddcb4097134ff3c332f>
    <TaxCatchAll xmlns="547bf99a-6a65-4f8f-a5af-12e3cbff770c" xsi:nil="true"/>
    <_dlc_DocId xmlns="547bf99a-6a65-4f8f-a5af-12e3cbff770c">275H4PWWUTNX-1901936956-6948</_dlc_DocId>
    <_dlc_DocIdUrl xmlns="547bf99a-6a65-4f8f-a5af-12e3cbff770c">
      <Url>https://newtonpaiva.sharepoint.com/sites/extensao/_layouts/15/DocIdRedir.aspx?ID=275H4PWWUTNX-1901936956-6948</Url>
      <Description>275H4PWWUTNX-1901936956-6948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80FC115BE303548B8E822392C0DBCDB" ma:contentTypeVersion="16" ma:contentTypeDescription="Crie um novo documento." ma:contentTypeScope="" ma:versionID="acef6dbd50dd3d576c12ce99ae5fa03b">
  <xsd:schema xmlns:xsd="http://www.w3.org/2001/XMLSchema" xmlns:xs="http://www.w3.org/2001/XMLSchema" xmlns:p="http://schemas.microsoft.com/office/2006/metadata/properties" xmlns:ns2="547bf99a-6a65-4f8f-a5af-12e3cbff770c" xmlns:ns3="1fc08785-99a9-450a-8f10-48d3761ccfba" targetNamespace="http://schemas.microsoft.com/office/2006/metadata/properties" ma:root="true" ma:fieldsID="e0555217ab97a0b87e01bb98d169755c" ns2:_="" ns3:_="">
    <xsd:import namespace="547bf99a-6a65-4f8f-a5af-12e3cbff770c"/>
    <xsd:import namespace="1fc08785-99a9-450a-8f10-48d3761ccfb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7bf99a-6a65-4f8f-a5af-12e3cbff770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9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9" nillable="true" ma:displayName="Taxonomy Catch All Column" ma:hidden="true" ma:list="{7989e576-36fe-4d19-8200-d7fc4263c822}" ma:internalName="TaxCatchAll" ma:showField="CatchAllData" ma:web="547bf99a-6a65-4f8f-a5af-12e3cbff77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08785-99a9-450a-8f10-48d3761ccf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2b1b9c41-6b39-4970-b576-704277bc697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D6734D6-99B2-40A6-A6BD-D02658F600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DE29E0-06F0-442E-B290-40733E257DCC}">
  <ds:schemaRefs>
    <ds:schemaRef ds:uri="http://schemas.microsoft.com/office/2006/metadata/properties"/>
    <ds:schemaRef ds:uri="http://schemas.microsoft.com/office/infopath/2007/PartnerControls"/>
    <ds:schemaRef ds:uri="1fc08785-99a9-450a-8f10-48d3761ccfba"/>
    <ds:schemaRef ds:uri="547bf99a-6a65-4f8f-a5af-12e3cbff770c"/>
  </ds:schemaRefs>
</ds:datastoreItem>
</file>

<file path=customXml/itemProps3.xml><?xml version="1.0" encoding="utf-8"?>
<ds:datastoreItem xmlns:ds="http://schemas.openxmlformats.org/officeDocument/2006/customXml" ds:itemID="{DA2A10B0-E355-4A60-8022-5D79E423F8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7bf99a-6a65-4f8f-a5af-12e3cbff770c"/>
    <ds:schemaRef ds:uri="1fc08785-99a9-450a-8f10-48d3761ccf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B2CDFB1-2889-440E-BBB7-4E7ED740A72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366</Words>
  <Application>Microsoft Macintosh PowerPoint</Application>
  <PresentationFormat>Personalizar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DIAS CARNEIRO</dc:creator>
  <cp:lastModifiedBy>Gabriela Guimaraes Machado</cp:lastModifiedBy>
  <cp:revision>11</cp:revision>
  <dcterms:created xsi:type="dcterms:W3CDTF">2023-10-19T18:54:31Z</dcterms:created>
  <dcterms:modified xsi:type="dcterms:W3CDTF">2024-10-28T17:06:35Z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0x010100C80FC115BE303548B8E822392C0DBCDB</vt:lpwstr>
  </property>
  <property fmtid="{D5CDD505-2E9C-101B-9397-08002B2CF9AE}" pid="3" name="_dlc_DocIdItemGuid">
    <vt:lpwstr>d52052e3-7435-411d-bd7e-9b90383b7787</vt:lpwstr>
  </property>
  <property fmtid="{D5CDD505-2E9C-101B-9397-08002B2CF9AE}" pid="4" name="MediaServiceImageTags">
    <vt:lpwstr/>
  </property>
</Properties>
</file>